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9144000" cy="5143500"/>
  <p:notesSz cx="9144000" cy="51435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/Relationships>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宋体"/>
                <a:cs typeface="宋体"/>
              </a:defRPr>
            </a:lvl1pPr>
          </a:lstStyle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宋体"/>
                <a:cs typeface="宋体"/>
              </a:defRPr>
            </a:lvl1pPr>
          </a:lstStyle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宋体"/>
                <a:cs typeface="宋体"/>
              </a:defRPr>
            </a:lvl1pPr>
          </a:lstStyle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宋体"/>
                <a:cs typeface="宋体"/>
              </a:defRPr>
            </a:lvl1pPr>
          </a:lstStyle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宋体"/>
                <a:cs typeface="宋体"/>
              </a:defRPr>
            </a:lvl1pPr>
          </a:lstStyle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22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4470400" y="4695031"/>
            <a:ext cx="203200" cy="1993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tx1"/>
                </a:solidFill>
                <a:latin typeface="宋体"/>
                <a:cs typeface="宋体"/>
              </a:defRPr>
            </a:lvl1pPr>
          </a:lstStyle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00225" y="1314450"/>
            <a:ext cx="6629400" cy="38290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101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053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053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196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911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101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5287" y="695325"/>
            <a:ext cx="8081962" cy="44481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101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101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5287" y="695325"/>
            <a:ext cx="8034337" cy="44481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52475" y="666750"/>
            <a:ext cx="8167687" cy="44767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339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101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5287" y="695325"/>
            <a:ext cx="8081962" cy="44481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101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0101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 rot="18900000">
            <a:off x="4199241" y="3141294"/>
            <a:ext cx="4510145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25400">
              <a:lnSpc>
                <a:spcPts val="137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4" name="object 4"/>
          <p:cNvSpPr txBox="1"/>
          <p:nvPr/>
        </p:nvSpPr>
        <p:spPr>
          <a:xfrm rot="18900000">
            <a:off x="-244168" y="4211342"/>
            <a:ext cx="969867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5" name="object 5"/>
          <p:cNvSpPr txBox="1"/>
          <p:nvPr/>
        </p:nvSpPr>
        <p:spPr>
          <a:xfrm rot="18900000">
            <a:off x="1748753" y="2340353"/>
            <a:ext cx="5869502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严禁复制</a:t>
            </a:r>
            <a:endParaRPr sz="5400">
              <a:latin typeface="宋体"/>
              <a:cs typeface="宋体"/>
            </a:endParaRPr>
          </a:p>
        </p:txBody>
      </p:sp>
      <p:sp>
        <p:nvSpPr>
          <p:cNvPr id="6" name="object 6"/>
          <p:cNvSpPr txBox="1"/>
          <p:nvPr/>
        </p:nvSpPr>
        <p:spPr>
          <a:xfrm rot="18900000">
            <a:off x="560653" y="1296945"/>
            <a:ext cx="5189018" cy="68580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5340"/>
              </a:lnSpc>
            </a:pPr>
            <a:r>
              <a:rPr dirty="0" sz="5400">
                <a:latin typeface="宋体"/>
                <a:cs typeface="宋体"/>
              </a:rPr>
              <a:t>保密资料</a:t>
            </a:r>
            <a:r>
              <a:rPr dirty="0" sz="5400" spc="-100">
                <a:latin typeface="宋体"/>
                <a:cs typeface="宋体"/>
              </a:rPr>
              <a:t> </a:t>
            </a:r>
            <a:r>
              <a:rPr dirty="0" sz="5400">
                <a:latin typeface="宋体"/>
                <a:cs typeface="宋体"/>
              </a:rPr>
              <a:t>严禁复</a:t>
            </a:r>
            <a:endParaRPr sz="5400">
              <a:latin typeface="宋体"/>
              <a:cs typeface="宋体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2021-10-29T10:33:27Z</dcterms:created>
  <dcterms:modified xsi:type="dcterms:W3CDTF">2021-10-29T10:33:27Z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2021-10-29T00:00:00Z</vt:filetime>
  </property>
</Properties>
</file>